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325" r:id="rId2"/>
  </p:sldIdLst>
  <p:sldSz cx="6858000" cy="108077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 snapToObjects="1">
      <p:cViewPr>
        <p:scale>
          <a:sx n="50" d="100"/>
          <a:sy n="50" d="100"/>
        </p:scale>
        <p:origin x="-2316" y="66"/>
      </p:cViewPr>
      <p:guideLst>
        <p:guide orient="horz" pos="3405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GT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8A79D8-7354-4DB0-9BC1-D55607EC39F2}" type="datetimeFigureOut">
              <a:rPr lang="es-GT" smtClean="0"/>
              <a:t>27/06/2020</a:t>
            </a:fld>
            <a:endParaRPr lang="es-GT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341563" y="685800"/>
            <a:ext cx="21748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GT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GT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E0595D-D5E2-4A4D-98D4-0FFA2BB71BC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20987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357396"/>
            <a:ext cx="5829300" cy="2316650"/>
          </a:xfrm>
        </p:spPr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6124364"/>
            <a:ext cx="4800600" cy="276196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CF589-6424-A34B-B06C-474184A1E6EC}" type="datetimeFigureOut">
              <a:rPr lang="en-US" smtClean="0"/>
              <a:t>6/27/2020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83E29-AA42-874E-828C-2CBB943D663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710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CF589-6424-A34B-B06C-474184A1E6EC}" type="datetimeFigureOut">
              <a:rPr lang="en-US" smtClean="0"/>
              <a:t>6/27/2020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83E29-AA42-874E-828C-2CBB943D663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244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7912"/>
            <a:ext cx="1157288" cy="12293759"/>
          </a:xfrm>
        </p:spPr>
        <p:txBody>
          <a:bodyPr vert="eaVert"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577912"/>
            <a:ext cx="3357563" cy="12293759"/>
          </a:xfrm>
        </p:spPr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CF589-6424-A34B-B06C-474184A1E6EC}" type="datetimeFigureOut">
              <a:rPr lang="en-US" smtClean="0"/>
              <a:t>6/27/2020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83E29-AA42-874E-828C-2CBB943D663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1550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Gráfico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="" xmlns:a16="http://schemas.microsoft.com/office/drawing/2014/main" id="{68202F3B-B74F-3744-A6A5-E814D7ECB9D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4052" y="2326235"/>
            <a:ext cx="1836964" cy="1001767"/>
          </a:xfrm>
        </p:spPr>
        <p:txBody>
          <a:bodyPr anchor="t">
            <a:noAutofit/>
          </a:bodyPr>
          <a:lstStyle>
            <a:lvl1pPr algn="l"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 dirty="0" err="1"/>
              <a:t>Subtitular</a:t>
            </a:r>
            <a:r>
              <a:rPr lang="en-US" dirty="0"/>
              <a:t> de la </a:t>
            </a:r>
            <a:r>
              <a:rPr lang="en-US" dirty="0" err="1"/>
              <a:t>filmina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="" xmlns:a16="http://schemas.microsoft.com/office/drawing/2014/main" id="{D131F51C-8309-294C-A77E-954440681C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84051" y="3356785"/>
            <a:ext cx="1836965" cy="5546701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5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Chart Placeholder 2">
            <a:extLst>
              <a:ext uri="{FF2B5EF4-FFF2-40B4-BE49-F238E27FC236}">
                <a16:creationId xmlns="" xmlns:a16="http://schemas.microsoft.com/office/drawing/2014/main" id="{ABFC0CF1-5CA1-E546-9F54-0AE871221F97}"/>
              </a:ext>
            </a:extLst>
          </p:cNvPr>
          <p:cNvSpPr>
            <a:spLocks noGrp="1"/>
          </p:cNvSpPr>
          <p:nvPr>
            <p:ph type="chart" sz="quarter" idx="12" hasCustomPrompt="1"/>
          </p:nvPr>
        </p:nvSpPr>
        <p:spPr>
          <a:xfrm>
            <a:off x="2351314" y="2326658"/>
            <a:ext cx="4281094" cy="6576829"/>
          </a:xfrm>
        </p:spPr>
        <p:txBody>
          <a:bodyPr anchor="ctr">
            <a:normAutofit/>
          </a:bodyPr>
          <a:lstStyle>
            <a:lvl1pPr algn="ctr">
              <a:defRPr sz="1400"/>
            </a:lvl1pPr>
          </a:lstStyle>
          <a:p>
            <a:r>
              <a:rPr lang="en-US" dirty="0" err="1"/>
              <a:t>Gráfico</a:t>
            </a:r>
            <a:r>
              <a:rPr lang="en-US" dirty="0"/>
              <a:t> </a:t>
            </a:r>
            <a:r>
              <a:rPr lang="en-US" dirty="0" err="1"/>
              <a:t>aquí</a:t>
            </a:r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="" xmlns:a16="http://schemas.microsoft.com/office/drawing/2014/main" id="{00F69042-9075-D14D-AD49-D616B2448A85}"/>
              </a:ext>
            </a:extLst>
          </p:cNvPr>
          <p:cNvCxnSpPr>
            <a:cxnSpLocks/>
          </p:cNvCxnSpPr>
          <p:nvPr/>
        </p:nvCxnSpPr>
        <p:spPr>
          <a:xfrm flipH="1">
            <a:off x="-4181" y="1278412"/>
            <a:ext cx="179104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>
            <a:extLst>
              <a:ext uri="{FF2B5EF4-FFF2-40B4-BE49-F238E27FC236}">
                <a16:creationId xmlns="" xmlns:a16="http://schemas.microsoft.com/office/drawing/2014/main" id="{7B9DBFED-C9A3-004E-AD63-695EBB1724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648" y="9843322"/>
            <a:ext cx="466490" cy="422243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="" xmlns:a16="http://schemas.microsoft.com/office/drawing/2014/main" id="{0A5431DE-CB01-FD47-BAEB-A248E2BD29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2168" y="9891265"/>
            <a:ext cx="474569" cy="364431"/>
          </a:xfrm>
          <a:prstGeom prst="rect">
            <a:avLst/>
          </a:prstGeom>
        </p:spPr>
      </p:pic>
      <p:cxnSp>
        <p:nvCxnSpPr>
          <p:cNvPr id="24" name="Straight Connector 23">
            <a:extLst>
              <a:ext uri="{FF2B5EF4-FFF2-40B4-BE49-F238E27FC236}">
                <a16:creationId xmlns="" xmlns:a16="http://schemas.microsoft.com/office/drawing/2014/main" id="{63604C3C-747E-C747-BBFD-194702E3E96B}"/>
              </a:ext>
            </a:extLst>
          </p:cNvPr>
          <p:cNvCxnSpPr>
            <a:cxnSpLocks/>
          </p:cNvCxnSpPr>
          <p:nvPr/>
        </p:nvCxnSpPr>
        <p:spPr>
          <a:xfrm>
            <a:off x="932984" y="9670043"/>
            <a:ext cx="0" cy="856032"/>
          </a:xfrm>
          <a:prstGeom prst="line">
            <a:avLst/>
          </a:prstGeom>
          <a:ln>
            <a:solidFill>
              <a:schemeClr val="tx1">
                <a:alpha val="8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="" xmlns:a16="http://schemas.microsoft.com/office/drawing/2014/main" id="{10037DB9-72AF-0E42-B6E0-1A63A1605870}"/>
              </a:ext>
            </a:extLst>
          </p:cNvPr>
          <p:cNvCxnSpPr>
            <a:cxnSpLocks/>
          </p:cNvCxnSpPr>
          <p:nvPr/>
        </p:nvCxnSpPr>
        <p:spPr>
          <a:xfrm flipH="1">
            <a:off x="5202805" y="9670576"/>
            <a:ext cx="1655195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="" xmlns:a16="http://schemas.microsoft.com/office/drawing/2014/main" id="{20A54DB3-8C0D-9C4D-8EE4-6B0734100826}"/>
              </a:ext>
            </a:extLst>
          </p:cNvPr>
          <p:cNvSpPr/>
          <p:nvPr/>
        </p:nvSpPr>
        <p:spPr>
          <a:xfrm>
            <a:off x="6632408" y="10195541"/>
            <a:ext cx="73478" cy="2248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316972EB-49C6-C84B-BA63-A07F59C5E070}"/>
              </a:ext>
            </a:extLst>
          </p:cNvPr>
          <p:cNvSpPr txBox="1"/>
          <p:nvPr/>
        </p:nvSpPr>
        <p:spPr>
          <a:xfrm>
            <a:off x="6560436" y="10144544"/>
            <a:ext cx="229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BCAD28FC-9E7D-9242-B980-41A312FFAE2E}" type="slidenum">
              <a:rPr lang="en-US" sz="800" smtClean="0">
                <a:solidFill>
                  <a:schemeClr val="accent1"/>
                </a:solidFill>
              </a:rPr>
              <a:pPr algn="ctr"/>
              <a:t>‹Nº›</a:t>
            </a:fld>
            <a:endParaRPr lang="en-US" sz="800" dirty="0">
              <a:solidFill>
                <a:schemeClr val="accent1"/>
              </a:solidFill>
            </a:endParaRPr>
          </a:p>
        </p:txBody>
      </p:sp>
      <p:sp>
        <p:nvSpPr>
          <p:cNvPr id="17" name="Text Placeholder 25">
            <a:extLst>
              <a:ext uri="{FF2B5EF4-FFF2-40B4-BE49-F238E27FC236}">
                <a16:creationId xmlns="" xmlns:a16="http://schemas.microsoft.com/office/drawing/2014/main" id="{98749E12-B6A7-934C-AD49-EE409C14734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84050" y="388606"/>
            <a:ext cx="6348358" cy="629860"/>
          </a:xfrm>
        </p:spPr>
        <p:txBody>
          <a:bodyPr anchor="ctr">
            <a:noAutofit/>
          </a:bodyPr>
          <a:lstStyle>
            <a:lvl1pPr marL="0" indent="0">
              <a:buNone/>
              <a:defRPr sz="2800" b="1" spc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Titular de la </a:t>
            </a:r>
            <a:r>
              <a:rPr lang="en-US" dirty="0" err="1"/>
              <a:t>filmina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6C32E7CD-2E43-2549-8B65-062A101BDE44}"/>
              </a:ext>
            </a:extLst>
          </p:cNvPr>
          <p:cNvSpPr txBox="1"/>
          <p:nvPr/>
        </p:nvSpPr>
        <p:spPr>
          <a:xfrm>
            <a:off x="6560436" y="10144544"/>
            <a:ext cx="229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BCAD28FC-9E7D-9242-B980-41A312FFAE2E}" type="slidenum">
              <a:rPr lang="en-US" sz="800" smtClean="0">
                <a:solidFill>
                  <a:schemeClr val="accent1"/>
                </a:solidFill>
              </a:rPr>
              <a:pPr algn="ctr"/>
              <a:t>‹Nº›</a:t>
            </a:fld>
            <a:endParaRPr lang="en-US" sz="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290839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CF589-6424-A34B-B06C-474184A1E6EC}" type="datetimeFigureOut">
              <a:rPr lang="en-US" smtClean="0"/>
              <a:t>6/27/2020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83E29-AA42-874E-828C-2CBB943D663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125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944951"/>
            <a:ext cx="5829300" cy="214653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580765"/>
            <a:ext cx="5829300" cy="236418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CF589-6424-A34B-B06C-474184A1E6EC}" type="datetimeFigureOut">
              <a:rPr lang="en-US" smtClean="0"/>
              <a:t>6/27/2020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83E29-AA42-874E-828C-2CBB943D663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651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9" y="3362397"/>
            <a:ext cx="2257425" cy="9509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4" y="3362397"/>
            <a:ext cx="2257425" cy="9509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CF589-6424-A34B-B06C-474184A1E6EC}" type="datetimeFigureOut">
              <a:rPr lang="en-US" smtClean="0"/>
              <a:t>6/27/2020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83E29-AA42-874E-828C-2CBB943D663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068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32809"/>
            <a:ext cx="6172200" cy="1801284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419226"/>
            <a:ext cx="3030141" cy="10082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427444"/>
            <a:ext cx="3030141" cy="62269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3" y="2419226"/>
            <a:ext cx="3031331" cy="10082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3" y="3427444"/>
            <a:ext cx="3031331" cy="62269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CF589-6424-A34B-B06C-474184A1E6EC}" type="datetimeFigureOut">
              <a:rPr lang="en-US" smtClean="0"/>
              <a:t>6/27/2020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83E29-AA42-874E-828C-2CBB943D663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567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CF589-6424-A34B-B06C-474184A1E6EC}" type="datetimeFigureOut">
              <a:rPr lang="en-US" smtClean="0"/>
              <a:t>6/27/2020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83E29-AA42-874E-828C-2CBB943D663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30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CF589-6424-A34B-B06C-474184A1E6EC}" type="datetimeFigureOut">
              <a:rPr lang="en-US" smtClean="0"/>
              <a:t>6/27/2020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83E29-AA42-874E-828C-2CBB943D663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894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4" y="430307"/>
            <a:ext cx="2256235" cy="1831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91" y="430309"/>
            <a:ext cx="3833813" cy="922407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4" y="2261613"/>
            <a:ext cx="2256235" cy="739276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CF589-6424-A34B-B06C-474184A1E6EC}" type="datetimeFigureOut">
              <a:rPr lang="en-US" smtClean="0"/>
              <a:t>6/27/2020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83E29-AA42-874E-828C-2CBB943D663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986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7565392"/>
            <a:ext cx="4114800" cy="8931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965688"/>
            <a:ext cx="4114800" cy="648462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8458528"/>
            <a:ext cx="4114800" cy="126840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CF589-6424-A34B-B06C-474184A1E6EC}" type="datetimeFigureOut">
              <a:rPr lang="en-US" smtClean="0"/>
              <a:t>6/27/2020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83E29-AA42-874E-828C-2CBB943D663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879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432809"/>
            <a:ext cx="6172200" cy="18012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521799"/>
            <a:ext cx="6172200" cy="7132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0017140"/>
            <a:ext cx="1600200" cy="5754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0CF589-6424-A34B-B06C-474184A1E6EC}" type="datetimeFigureOut">
              <a:rPr lang="en-US" smtClean="0"/>
              <a:t>6/27/2020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0017140"/>
            <a:ext cx="2171700" cy="5754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0017140"/>
            <a:ext cx="1600200" cy="5754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83E29-AA42-874E-828C-2CBB943D663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99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3088" y="4720706"/>
            <a:ext cx="3079912" cy="2869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211015" y="9532945"/>
            <a:ext cx="1595804" cy="9976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3" name="1 Título"/>
          <p:cNvSpPr txBox="1">
            <a:spLocks/>
          </p:cNvSpPr>
          <p:nvPr/>
        </p:nvSpPr>
        <p:spPr>
          <a:xfrm>
            <a:off x="1050477" y="2505319"/>
            <a:ext cx="4915633" cy="7856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2800" b="1" dirty="0" smtClean="0">
                <a:solidFill>
                  <a:srgbClr val="FF0000"/>
                </a:solidFill>
              </a:rPr>
              <a:t>Programa  de Corazones  responsables en BAC Credomatic</a:t>
            </a:r>
          </a:p>
          <a:p>
            <a:pPr algn="ctr"/>
            <a:r>
              <a:rPr lang="es-ES" sz="2800" b="1" dirty="0">
                <a:solidFill>
                  <a:srgbClr val="FF0000"/>
                </a:solidFill>
              </a:rPr>
              <a:t>P</a:t>
            </a:r>
            <a:r>
              <a:rPr lang="es-ES" sz="2800" b="1" dirty="0" smtClean="0">
                <a:solidFill>
                  <a:srgbClr val="FF0000"/>
                </a:solidFill>
              </a:rPr>
              <a:t>rotocolos </a:t>
            </a:r>
            <a:r>
              <a:rPr lang="es-ES" sz="2800" b="1" dirty="0" smtClean="0">
                <a:solidFill>
                  <a:srgbClr val="FF0000"/>
                </a:solidFill>
              </a:rPr>
              <a:t>y </a:t>
            </a:r>
            <a:r>
              <a:rPr lang="es-ES" sz="2800" b="1" dirty="0" smtClean="0">
                <a:solidFill>
                  <a:srgbClr val="FF0000"/>
                </a:solidFill>
              </a:rPr>
              <a:t>Guías de aprendizaje</a:t>
            </a:r>
            <a:endParaRPr lang="es-GT" sz="2800" b="1" dirty="0">
              <a:solidFill>
                <a:srgbClr val="FF0000"/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7492" y="8983489"/>
            <a:ext cx="1712872" cy="575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0" y="0"/>
            <a:ext cx="6858000" cy="12954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0401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2521</TotalTime>
  <Words>12</Words>
  <Application>Microsoft Office PowerPoint</Application>
  <PresentationFormat>Personalizado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Office Theme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iMac</dc:creator>
  <cp:lastModifiedBy>Maria Beatriz Maldonado Segura</cp:lastModifiedBy>
  <cp:revision>183</cp:revision>
  <cp:lastPrinted>2019-05-15T18:53:43Z</cp:lastPrinted>
  <dcterms:created xsi:type="dcterms:W3CDTF">2018-01-22T21:23:17Z</dcterms:created>
  <dcterms:modified xsi:type="dcterms:W3CDTF">2020-06-27T06:45:09Z</dcterms:modified>
</cp:coreProperties>
</file>